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252E1-855A-4F70-85AA-C45DCBFA6E9A}" v="537" dt="2024-11-26T08:13:24.856"/>
    <p1510:client id="{AAB8D294-8CC3-4BDF-96DE-EB204EE53726}" v="1259" dt="2024-11-26T08:54:27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21.10.2025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41454" y="323192"/>
            <a:ext cx="11789472" cy="2282283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Century"/>
                <a:ea typeface="+mj-lt"/>
                <a:cs typeface="+mj-lt"/>
              </a:rPr>
              <a:t>Accreditation Erasmus +, </a:t>
            </a:r>
            <a:r>
              <a:rPr lang="ro-RO" dirty="0">
                <a:latin typeface="Century"/>
                <a:ea typeface="+mj-lt"/>
                <a:cs typeface="+mj-lt"/>
              </a:rPr>
              <a:t>2024-1-RO01-KA121-SCH-000216478</a:t>
            </a:r>
            <a:endParaRPr lang="ro-RO" dirty="0">
              <a:latin typeface="Century"/>
            </a:endParaRPr>
          </a:p>
          <a:p>
            <a:endParaRPr lang="ro-RO" dirty="0">
              <a:latin typeface="Century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394927" y="2408112"/>
            <a:ext cx="5402147" cy="1172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>
                <a:latin typeface="Comic Sans MS"/>
              </a:rPr>
              <a:t>Mobility in </a:t>
            </a:r>
            <a:r>
              <a:rPr lang="ro-RO" dirty="0">
                <a:latin typeface="Comic Sans MS"/>
                <a:ea typeface="+mn-lt"/>
                <a:cs typeface="+mn-lt"/>
              </a:rPr>
              <a:t>Skopje</a:t>
            </a:r>
            <a:r>
              <a:rPr lang="ro-RO" dirty="0" smtClean="0">
                <a:latin typeface="Comic Sans MS"/>
                <a:ea typeface="+mn-lt"/>
                <a:cs typeface="+mn-lt"/>
              </a:rPr>
              <a:t>, the Republic of </a:t>
            </a:r>
            <a:r>
              <a:rPr lang="ro-RO" dirty="0">
                <a:latin typeface="Comic Sans MS"/>
                <a:ea typeface="+mn-lt"/>
                <a:cs typeface="+mn-lt"/>
              </a:rPr>
              <a:t>North Macedonia</a:t>
            </a:r>
            <a:r>
              <a:rPr lang="en-US" dirty="0">
                <a:latin typeface="Comic Sans MS"/>
              </a:rPr>
              <a:t/>
            </a:r>
            <a:br>
              <a:rPr lang="en-US" dirty="0">
                <a:latin typeface="Comic Sans MS"/>
              </a:rPr>
            </a:br>
            <a:r>
              <a:rPr lang="ro-RO" dirty="0">
                <a:latin typeface="Comic Sans MS"/>
              </a:rPr>
              <a:t>3th – </a:t>
            </a:r>
            <a:r>
              <a:rPr lang="ro-RO" dirty="0" smtClean="0">
                <a:latin typeface="Comic Sans MS"/>
              </a:rPr>
              <a:t>6th </a:t>
            </a:r>
            <a:r>
              <a:rPr lang="ro-RO" dirty="0">
                <a:latin typeface="Comic Sans MS"/>
              </a:rPr>
              <a:t>December 2024</a:t>
            </a:r>
          </a:p>
        </p:txBody>
      </p:sp>
      <p:pic>
        <p:nvPicPr>
          <p:cNvPr id="4" name="Imagine 3" descr="O imagine care conține cerc, captură de ecran, proiectare&#10;&#10;Descriere generată automat">
            <a:extLst>
              <a:ext uri="{FF2B5EF4-FFF2-40B4-BE49-F238E27FC236}">
                <a16:creationId xmlns="" xmlns:a16="http://schemas.microsoft.com/office/drawing/2014/main" id="{D9A5278B-3907-F832-EEA3-1A6E1CF3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11" y="2738050"/>
            <a:ext cx="2965992" cy="3005021"/>
          </a:xfrm>
          <a:prstGeom prst="rect">
            <a:avLst/>
          </a:prstGeom>
        </p:spPr>
      </p:pic>
      <p:pic>
        <p:nvPicPr>
          <p:cNvPr id="5" name="Imagine 4" descr="O imagine care conține emblemă, simbol, siglă, cerc&#10;&#10;Descriere generată automat">
            <a:extLst>
              <a:ext uri="{FF2B5EF4-FFF2-40B4-BE49-F238E27FC236}">
                <a16:creationId xmlns="" xmlns:a16="http://schemas.microsoft.com/office/drawing/2014/main" id="{19A3EFDA-DC12-2F39-1F11-4FCA547B6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4" y="2612638"/>
            <a:ext cx="2806701" cy="3069993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B3A47435-9F42-41AB-1266-781F21717789}"/>
              </a:ext>
            </a:extLst>
          </p:cNvPr>
          <p:cNvSpPr txBox="1"/>
          <p:nvPr/>
        </p:nvSpPr>
        <p:spPr>
          <a:xfrm>
            <a:off x="651176" y="1906204"/>
            <a:ext cx="11487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dirty="0"/>
              <a:t>___________________________________________________________________________________________________________</a:t>
            </a:r>
          </a:p>
        </p:txBody>
      </p:sp>
      <p:pic>
        <p:nvPicPr>
          <p:cNvPr id="7" name="Imagine 6" descr="O imagine care conține cerc, vas ceramic&#10;&#10;Descriere generată automat">
            <a:extLst>
              <a:ext uri="{FF2B5EF4-FFF2-40B4-BE49-F238E27FC236}">
                <a16:creationId xmlns="" xmlns:a16="http://schemas.microsoft.com/office/drawing/2014/main" id="{3C4B17F8-B2B7-8E5F-BD79-AA1DFB6FD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524" y="4242806"/>
            <a:ext cx="2115635" cy="2077069"/>
          </a:xfrm>
          <a:prstGeom prst="rect">
            <a:avLst/>
          </a:prstGeom>
        </p:spPr>
      </p:pic>
      <p:pic>
        <p:nvPicPr>
          <p:cNvPr id="8" name="Imagine 7" descr="O imagine care conține galben, Color, Dreptunghi, portocaliu&#10;&#10;Descriere generată automat">
            <a:extLst>
              <a:ext uri="{FF2B5EF4-FFF2-40B4-BE49-F238E27FC236}">
                <a16:creationId xmlns="" xmlns:a16="http://schemas.microsoft.com/office/drawing/2014/main" id="{AA786D4B-CCBE-3625-7FEA-4B2B37E78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63" y="3795286"/>
            <a:ext cx="1408925" cy="710890"/>
          </a:xfrm>
          <a:prstGeom prst="rect">
            <a:avLst/>
          </a:prstGeom>
        </p:spPr>
      </p:pic>
      <p:pic>
        <p:nvPicPr>
          <p:cNvPr id="9" name="Imagine 8" descr="O imagine care conține galben, Color, Simetrie, cerc&#10;&#10;Descriere generată automat">
            <a:extLst>
              <a:ext uri="{FF2B5EF4-FFF2-40B4-BE49-F238E27FC236}">
                <a16:creationId xmlns="" xmlns:a16="http://schemas.microsoft.com/office/drawing/2014/main" id="{CCC559EB-D813-7987-B01C-BB58C792A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643" y="3792791"/>
            <a:ext cx="1660293" cy="8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="" xmlns:a16="http://schemas.microsoft.com/office/drawing/2014/main" id="{38468727-63BE-4191-B4A6-C30C82C0E9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0FD84A64-7447-B9CB-B712-FBC4E670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ro-RO" sz="3600" dirty="0">
                <a:latin typeface="Century"/>
                <a:ea typeface="Calibri"/>
                <a:cs typeface="Calibri"/>
              </a:rPr>
              <a:t>Turcă </a:t>
            </a:r>
            <a:r>
              <a:rPr lang="ro-RO" sz="3600" err="1">
                <a:latin typeface="Century"/>
                <a:ea typeface="Calibri"/>
                <a:cs typeface="Calibri"/>
              </a:rPr>
              <a:t>Rebecca</a:t>
            </a:r>
            <a:endParaRPr lang="ro-RO" sz="3600">
              <a:latin typeface="Century"/>
              <a:ea typeface="Calibri"/>
              <a:cs typeface="Calibri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="" xmlns:a16="http://schemas.microsoft.com/office/drawing/2014/main" id="{9D355BB6-1BB8-4828-B246-CFB31742D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="" xmlns:a16="http://schemas.microsoft.com/office/drawing/2014/main" id="{CA52A9B9-B2B3-46F0-9D53-0EFF9905BF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="" xmlns:a16="http://schemas.microsoft.com/office/drawing/2014/main" id="{68867D72-6670-AB1D-18C4-B5C89C6FA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o-RO" sz="2000" err="1">
                <a:latin typeface="STXinwei"/>
                <a:ea typeface="Calibri"/>
                <a:cs typeface="Calibri"/>
              </a:rPr>
              <a:t>Hello</a:t>
            </a:r>
            <a:r>
              <a:rPr lang="ro-RO" sz="2000" dirty="0">
                <a:latin typeface="STXinwei"/>
                <a:ea typeface="Calibri"/>
                <a:cs typeface="Calibri"/>
              </a:rPr>
              <a:t>! </a:t>
            </a:r>
            <a:r>
              <a:rPr lang="ro-RO" sz="2000" err="1">
                <a:latin typeface="STXinwei"/>
                <a:ea typeface="Calibri"/>
                <a:cs typeface="Calibri"/>
              </a:rPr>
              <a:t>My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name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is</a:t>
            </a:r>
            <a:r>
              <a:rPr lang="ro-RO" sz="2000" dirty="0">
                <a:latin typeface="STXinwei"/>
                <a:ea typeface="Calibri"/>
                <a:cs typeface="Calibri"/>
              </a:rPr>
              <a:t> Turcă </a:t>
            </a:r>
            <a:r>
              <a:rPr lang="ro-RO" sz="2000" err="1">
                <a:latin typeface="STXinwei"/>
                <a:ea typeface="Calibri"/>
                <a:cs typeface="Calibri"/>
              </a:rPr>
              <a:t>Rebecca</a:t>
            </a:r>
            <a:r>
              <a:rPr lang="ro-RO" sz="2000" dirty="0">
                <a:latin typeface="STXinwei"/>
                <a:ea typeface="Calibri"/>
                <a:cs typeface="Calibri"/>
              </a:rPr>
              <a:t>, but </a:t>
            </a:r>
            <a:r>
              <a:rPr lang="ro-RO" sz="2000" err="1">
                <a:latin typeface="STXinwei"/>
                <a:ea typeface="Calibri"/>
                <a:cs typeface="Calibri"/>
              </a:rPr>
              <a:t>my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friends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call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me</a:t>
            </a:r>
            <a:r>
              <a:rPr lang="ro-RO" sz="2000" dirty="0">
                <a:latin typeface="STXinwei"/>
                <a:ea typeface="Calibri"/>
                <a:cs typeface="Calibri"/>
              </a:rPr>
              <a:t> Nini. I am 14  </a:t>
            </a:r>
            <a:r>
              <a:rPr lang="ro-RO" sz="2000" err="1">
                <a:latin typeface="STXinwei"/>
                <a:ea typeface="Calibri"/>
                <a:cs typeface="Calibri"/>
              </a:rPr>
              <a:t>years</a:t>
            </a:r>
            <a:r>
              <a:rPr lang="ro-RO" sz="2000" dirty="0">
                <a:latin typeface="STXinwei"/>
                <a:ea typeface="Calibri"/>
                <a:cs typeface="Calibri"/>
              </a:rPr>
              <a:t> old </a:t>
            </a:r>
            <a:r>
              <a:rPr lang="ro-RO" sz="2000" err="1">
                <a:latin typeface="STXinwei"/>
                <a:ea typeface="Calibri"/>
                <a:cs typeface="Calibri"/>
              </a:rPr>
              <a:t>and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my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hobbies</a:t>
            </a:r>
            <a:r>
              <a:rPr lang="ro-RO" sz="2000" dirty="0">
                <a:latin typeface="STXinwei"/>
                <a:ea typeface="Calibri"/>
                <a:cs typeface="Calibri"/>
              </a:rPr>
              <a:t> are </a:t>
            </a:r>
            <a:r>
              <a:rPr lang="ro-RO" sz="2000" err="1">
                <a:latin typeface="STXinwei"/>
                <a:ea typeface="Calibri"/>
                <a:cs typeface="Calibri"/>
              </a:rPr>
              <a:t>singing</a:t>
            </a:r>
            <a:r>
              <a:rPr lang="ro-RO" sz="2000" dirty="0">
                <a:latin typeface="STXinwei"/>
                <a:ea typeface="Calibri"/>
                <a:cs typeface="Calibri"/>
              </a:rPr>
              <a:t>, dancing, </a:t>
            </a:r>
            <a:r>
              <a:rPr lang="ro-RO" sz="2000" err="1">
                <a:latin typeface="STXinwei"/>
                <a:ea typeface="Calibri"/>
                <a:cs typeface="Calibri"/>
              </a:rPr>
              <a:t>drawing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and</a:t>
            </a:r>
            <a:r>
              <a:rPr lang="ro-RO" sz="2000" dirty="0">
                <a:latin typeface="STXinwei"/>
                <a:ea typeface="Calibri"/>
                <a:cs typeface="Calibri"/>
              </a:rPr>
              <a:t> </a:t>
            </a:r>
            <a:r>
              <a:rPr lang="ro-RO" sz="2000" err="1">
                <a:latin typeface="STXinwei"/>
                <a:ea typeface="Calibri"/>
                <a:cs typeface="Calibri"/>
              </a:rPr>
              <a:t>watching</a:t>
            </a:r>
            <a:r>
              <a:rPr lang="ro-RO" sz="2000" dirty="0">
                <a:latin typeface="STXinwei"/>
                <a:ea typeface="Calibri"/>
                <a:cs typeface="Calibri"/>
              </a:rPr>
              <a:t> anime.</a:t>
            </a:r>
            <a:endParaRPr lang="ro-RO" sz="2000" dirty="0">
              <a:latin typeface="STXinwei"/>
              <a:ea typeface="STXinwei"/>
            </a:endParaRPr>
          </a:p>
          <a:p>
            <a:endParaRPr lang="ro-RO" sz="2000" dirty="0">
              <a:latin typeface="STXinwei"/>
              <a:ea typeface="STXinwei"/>
            </a:endParaRPr>
          </a:p>
        </p:txBody>
      </p:sp>
      <p:pic>
        <p:nvPicPr>
          <p:cNvPr id="7" name="Imagine 6" descr="O imagine care conține persoană, în aer liber, copac, Chip de om&#10;&#10;Descriere generată automat">
            <a:extLst>
              <a:ext uri="{FF2B5EF4-FFF2-40B4-BE49-F238E27FC236}">
                <a16:creationId xmlns="" xmlns:a16="http://schemas.microsoft.com/office/drawing/2014/main" id="{39C8AE5C-82D3-D7E6-7C44-E00540ED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6530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  <p:pic>
        <p:nvPicPr>
          <p:cNvPr id="9" name="Imagine 8" descr="O imagine care conține ficțiune, Desen animat, anime, Personaj fictiv&#10;&#10;Descriere generată automat">
            <a:extLst>
              <a:ext uri="{FF2B5EF4-FFF2-40B4-BE49-F238E27FC236}">
                <a16:creationId xmlns="" xmlns:a16="http://schemas.microsoft.com/office/drawing/2014/main" id="{6F81B6EB-B157-A301-469F-C346A769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5" y="2741141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O imagine care conține îmbrăcăminte, desen animat, scris de mână, persoană&#10;&#10;Descriere generată automat">
            <a:extLst>
              <a:ext uri="{FF2B5EF4-FFF2-40B4-BE49-F238E27FC236}">
                <a16:creationId xmlns="" xmlns:a16="http://schemas.microsoft.com/office/drawing/2014/main" id="{567BF1A5-C29D-03DC-B513-5588055A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32" y="-404855"/>
            <a:ext cx="2505505" cy="2004198"/>
          </a:xfrm>
          <a:prstGeom prst="rect">
            <a:avLst/>
          </a:prstGeom>
        </p:spPr>
      </p:pic>
      <p:pic>
        <p:nvPicPr>
          <p:cNvPr id="8" name="Imagine 7" descr="O imagine care conține îmbrăcăminte, desen, ilustrație, Desen animat&#10;&#10;Descriere generată automat">
            <a:extLst>
              <a:ext uri="{FF2B5EF4-FFF2-40B4-BE49-F238E27FC236}">
                <a16:creationId xmlns="" xmlns:a16="http://schemas.microsoft.com/office/drawing/2014/main" id="{CD4E2746-82A8-ACCE-162B-094CD4C2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514" y="-265756"/>
            <a:ext cx="1408757" cy="1725999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2AF0ABC0-7388-4FB8-1565-F441AC86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876" y="365125"/>
            <a:ext cx="3671328" cy="1353022"/>
          </a:xfrm>
        </p:spPr>
        <p:txBody>
          <a:bodyPr>
            <a:noAutofit/>
          </a:bodyPr>
          <a:lstStyle/>
          <a:p>
            <a:r>
              <a:rPr lang="ro-RO" sz="6600" err="1">
                <a:latin typeface="Century"/>
              </a:rPr>
              <a:t>Teachers</a:t>
            </a:r>
            <a:endParaRPr lang="ro-RO" sz="6600">
              <a:latin typeface="Century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12AA92AB-F796-4B9B-BF1D-927AE4459065}"/>
              </a:ext>
            </a:extLst>
          </p:cNvPr>
          <p:cNvSpPr txBox="1"/>
          <p:nvPr/>
        </p:nvSpPr>
        <p:spPr>
          <a:xfrm>
            <a:off x="1153298" y="1894701"/>
            <a:ext cx="25558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 smtClean="0">
                <a:latin typeface="STXinwei"/>
                <a:ea typeface="STXinwei"/>
              </a:rPr>
              <a:t>Mrs Mirela </a:t>
            </a:r>
            <a:r>
              <a:rPr lang="ro-RO" sz="2800" dirty="0">
                <a:latin typeface="STXinwei"/>
                <a:ea typeface="STXinwei"/>
              </a:rPr>
              <a:t>Tican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2A17F115-AE2D-67CA-153D-36B15C398751}"/>
              </a:ext>
            </a:extLst>
          </p:cNvPr>
          <p:cNvSpPr txBox="1"/>
          <p:nvPr/>
        </p:nvSpPr>
        <p:spPr>
          <a:xfrm>
            <a:off x="734540" y="1345514"/>
            <a:ext cx="105032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o-RO" dirty="0"/>
              <a:t>__________________________________________________________________________________________________</a:t>
            </a:r>
          </a:p>
        </p:txBody>
      </p:sp>
      <p:sp>
        <p:nvSpPr>
          <p:cNvPr id="9" name="CasetăText 3">
            <a:extLst>
              <a:ext uri="{FF2B5EF4-FFF2-40B4-BE49-F238E27FC236}">
                <a16:creationId xmlns="" xmlns:a16="http://schemas.microsoft.com/office/drawing/2014/main" id="{12AA92AB-F796-4B9B-BF1D-927AE4459065}"/>
              </a:ext>
            </a:extLst>
          </p:cNvPr>
          <p:cNvSpPr txBox="1"/>
          <p:nvPr/>
        </p:nvSpPr>
        <p:spPr>
          <a:xfrm>
            <a:off x="1153297" y="3465215"/>
            <a:ext cx="269857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 smtClean="0">
                <a:latin typeface="STXinwei"/>
                <a:ea typeface="STXinwei"/>
              </a:rPr>
              <a:t>Religion education teacher</a:t>
            </a:r>
            <a:endParaRPr lang="ro-RO" sz="2800" dirty="0">
              <a:latin typeface="STXinwei"/>
              <a:ea typeface="STXinwei"/>
            </a:endParaRPr>
          </a:p>
        </p:txBody>
      </p:sp>
      <p:sp>
        <p:nvSpPr>
          <p:cNvPr id="10" name="CasetăText 3">
            <a:extLst>
              <a:ext uri="{FF2B5EF4-FFF2-40B4-BE49-F238E27FC236}">
                <a16:creationId xmlns="" xmlns:a16="http://schemas.microsoft.com/office/drawing/2014/main" id="{12AA92AB-F796-4B9B-BF1D-927AE4459065}"/>
              </a:ext>
            </a:extLst>
          </p:cNvPr>
          <p:cNvSpPr txBox="1"/>
          <p:nvPr/>
        </p:nvSpPr>
        <p:spPr>
          <a:xfrm>
            <a:off x="7000075" y="1963578"/>
            <a:ext cx="25558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 smtClean="0">
                <a:latin typeface="STXinwei"/>
                <a:ea typeface="STXinwei"/>
              </a:rPr>
              <a:t>Mrs CRISTINA URSACHE</a:t>
            </a:r>
            <a:endParaRPr lang="ro-RO" sz="2800" dirty="0">
              <a:latin typeface="STXinwei"/>
              <a:ea typeface="STXinwei"/>
            </a:endParaRPr>
          </a:p>
        </p:txBody>
      </p:sp>
      <p:sp>
        <p:nvSpPr>
          <p:cNvPr id="11" name="CasetăText 3">
            <a:extLst>
              <a:ext uri="{FF2B5EF4-FFF2-40B4-BE49-F238E27FC236}">
                <a16:creationId xmlns="" xmlns:a16="http://schemas.microsoft.com/office/drawing/2014/main" id="{12AA92AB-F796-4B9B-BF1D-927AE4459065}"/>
              </a:ext>
            </a:extLst>
          </p:cNvPr>
          <p:cNvSpPr txBox="1"/>
          <p:nvPr/>
        </p:nvSpPr>
        <p:spPr>
          <a:xfrm>
            <a:off x="6581104" y="3656251"/>
            <a:ext cx="29747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>
                <a:latin typeface="STXinwei"/>
                <a:ea typeface="STXinwei"/>
              </a:rPr>
              <a:t>	</a:t>
            </a:r>
            <a:r>
              <a:rPr lang="ro-RO" sz="2800" dirty="0" smtClean="0">
                <a:latin typeface="STXinwei"/>
                <a:ea typeface="STXinwei"/>
              </a:rPr>
              <a:t>primary school teacher</a:t>
            </a:r>
            <a:endParaRPr lang="ro-RO" sz="2800" dirty="0">
              <a:latin typeface="STXinwei"/>
              <a:ea typeface="STXinwei"/>
            </a:endParaRPr>
          </a:p>
        </p:txBody>
      </p:sp>
    </p:spTree>
    <p:extLst>
      <p:ext uri="{BB962C8B-B14F-4D97-AF65-F5344CB8AC3E}">
        <p14:creationId xmlns:p14="http://schemas.microsoft.com/office/powerpoint/2010/main" val="108019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="" xmlns:a16="http://schemas.microsoft.com/office/drawing/2014/main" id="{C0A1ED06-4733-4020-9C60-81D4D8014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B0CA3509-3AF9-45FE-93ED-57BB5D5E8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 imagine care conține persoană, deget, de interior, mână&#10;&#10;Descriere generată automat">
            <a:extLst>
              <a:ext uri="{FF2B5EF4-FFF2-40B4-BE49-F238E27FC236}">
                <a16:creationId xmlns="" xmlns:a16="http://schemas.microsoft.com/office/drawing/2014/main" id="{CD81DBD4-BF19-D916-2DF5-9CD7D8B9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7334"/>
          <a:stretch/>
        </p:blipFill>
        <p:spPr>
          <a:xfrm>
            <a:off x="187170" y="176685"/>
            <a:ext cx="11823637" cy="6499784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="" xmlns:a16="http://schemas.microsoft.com/office/drawing/2014/main" id="{5A9AF759-BF01-AB75-8BFA-00552534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05" y="1473048"/>
            <a:ext cx="8653608" cy="892214"/>
          </a:xfrm>
        </p:spPr>
        <p:txBody>
          <a:bodyPr anchor="b">
            <a:noAutofit/>
          </a:bodyPr>
          <a:lstStyle/>
          <a:p>
            <a:r>
              <a:rPr lang="ro-RO" sz="7200" dirty="0">
                <a:solidFill>
                  <a:srgbClr val="FFFFFF"/>
                </a:solidFill>
                <a:latin typeface="Century"/>
              </a:rPr>
              <a:t>ROMANIAN TEAM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="" xmlns:a16="http://schemas.microsoft.com/office/drawing/2014/main" id="{CF8DCC9B-F5BE-15E7-8B01-12297CD03EDD}"/>
              </a:ext>
            </a:extLst>
          </p:cNvPr>
          <p:cNvSpPr txBox="1"/>
          <p:nvPr/>
        </p:nvSpPr>
        <p:spPr>
          <a:xfrm>
            <a:off x="279813" y="4825310"/>
            <a:ext cx="11172211" cy="1914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o-RO" sz="3200" dirty="0">
                <a:solidFill>
                  <a:srgbClr val="FFFFFF"/>
                </a:solidFill>
                <a:latin typeface="Comic Sans MS"/>
              </a:rPr>
              <a:t>BY: Moldovanu Cosmin, </a:t>
            </a:r>
            <a:r>
              <a:rPr lang="ro-RO" sz="3200" dirty="0" err="1">
                <a:solidFill>
                  <a:srgbClr val="FFFFFF"/>
                </a:solidFill>
                <a:latin typeface="Comic Sans MS"/>
              </a:rPr>
              <a:t>Laurentiu</a:t>
            </a:r>
            <a:r>
              <a:rPr lang="ro-RO" sz="3200" dirty="0">
                <a:solidFill>
                  <a:srgbClr val="FFFFFF"/>
                </a:solidFill>
                <a:latin typeface="Comic Sans MS"/>
              </a:rPr>
              <a:t> </a:t>
            </a:r>
            <a:r>
              <a:rPr lang="ro-RO" sz="3200" dirty="0" err="1">
                <a:solidFill>
                  <a:srgbClr val="FFFFFF"/>
                </a:solidFill>
                <a:latin typeface="Comic Sans MS"/>
              </a:rPr>
              <a:t>Maticiuc</a:t>
            </a:r>
            <a:r>
              <a:rPr lang="ro-RO" sz="3200" dirty="0">
                <a:solidFill>
                  <a:srgbClr val="FFFFFF"/>
                </a:solidFill>
                <a:latin typeface="Comic Sans MS"/>
              </a:rPr>
              <a:t>, Maria </a:t>
            </a:r>
            <a:r>
              <a:rPr lang="ro-RO" sz="3200" dirty="0" err="1">
                <a:solidFill>
                  <a:srgbClr val="FFFFFF"/>
                </a:solidFill>
                <a:latin typeface="Comic Sans MS"/>
              </a:rPr>
              <a:t>Gaina</a:t>
            </a:r>
            <a:r>
              <a:rPr lang="ro-RO" sz="3200" dirty="0">
                <a:solidFill>
                  <a:srgbClr val="FFFFFF"/>
                </a:solidFill>
                <a:latin typeface="Comic Sans MS"/>
              </a:rPr>
              <a:t>, Bianca Gheorghian, </a:t>
            </a:r>
            <a:r>
              <a:rPr lang="ro-RO" sz="3200" dirty="0" err="1">
                <a:solidFill>
                  <a:srgbClr val="FFFFFF"/>
                </a:solidFill>
                <a:latin typeface="Comic Sans MS"/>
              </a:rPr>
              <a:t>Solonca</a:t>
            </a:r>
            <a:r>
              <a:rPr lang="ro-RO" sz="3200" dirty="0">
                <a:solidFill>
                  <a:srgbClr val="FFFFFF"/>
                </a:solidFill>
                <a:latin typeface="Comic Sans MS"/>
              </a:rPr>
              <a:t> Gabriela, Trofin Alexandra, Stoica </a:t>
            </a:r>
            <a:r>
              <a:rPr lang="ro-RO" sz="3200" dirty="0" err="1">
                <a:solidFill>
                  <a:srgbClr val="FFFFFF"/>
                </a:solidFill>
                <a:latin typeface="Comic Sans MS"/>
              </a:rPr>
              <a:t>Gesica</a:t>
            </a:r>
            <a:r>
              <a:rPr lang="ro-RO" sz="3200" dirty="0">
                <a:solidFill>
                  <a:srgbClr val="FFFFFF"/>
                </a:solidFill>
                <a:latin typeface="Comic Sans MS"/>
              </a:rPr>
              <a:t>, Turca Rebeca.</a:t>
            </a:r>
            <a:endParaRPr lang="en-US" sz="3200">
              <a:latin typeface="Comic Sans MS"/>
            </a:endParaRPr>
          </a:p>
          <a:p>
            <a:pPr algn="l"/>
            <a:endParaRPr lang="ro-RO" sz="32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3173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EBEA57C5-26EA-ECC3-EBAF-5F71BF5F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7" y="0"/>
            <a:ext cx="7893048" cy="1325563"/>
          </a:xfrm>
        </p:spPr>
        <p:txBody>
          <a:bodyPr>
            <a:normAutofit/>
          </a:bodyPr>
          <a:lstStyle/>
          <a:p>
            <a:r>
              <a:rPr lang="ro-RO" sz="5400" dirty="0">
                <a:latin typeface="Century"/>
              </a:rPr>
              <a:t>Moldovanu Cosmin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C4E00734-EB09-672E-515D-BDA8558F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27" y="1330015"/>
            <a:ext cx="7107436" cy="19283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o-RO" sz="2400" dirty="0">
                <a:latin typeface="STXinwei"/>
                <a:ea typeface="STXinwei"/>
              </a:rPr>
              <a:t>Hi! </a:t>
            </a:r>
            <a:r>
              <a:rPr lang="ro-RO" sz="2400" dirty="0" err="1">
                <a:latin typeface="STXinwei"/>
                <a:ea typeface="STXinwei"/>
              </a:rPr>
              <a:t>My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name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is</a:t>
            </a:r>
            <a:r>
              <a:rPr lang="ro-RO" sz="2400" dirty="0">
                <a:latin typeface="STXinwei"/>
                <a:ea typeface="STXinwei"/>
              </a:rPr>
              <a:t> Moldovanu Cosmin, </a:t>
            </a:r>
            <a:r>
              <a:rPr lang="ro-RO" sz="2400" dirty="0" err="1">
                <a:latin typeface="STXinwei"/>
                <a:ea typeface="STXinwei"/>
              </a:rPr>
              <a:t>I'm</a:t>
            </a:r>
            <a:r>
              <a:rPr lang="ro-RO" sz="2400" dirty="0">
                <a:latin typeface="STXinwei"/>
                <a:ea typeface="STXinwei"/>
              </a:rPr>
              <a:t> 13 </a:t>
            </a:r>
            <a:r>
              <a:rPr lang="ro-RO" sz="2400" dirty="0" err="1">
                <a:latin typeface="STXinwei"/>
                <a:ea typeface="STXinwei"/>
              </a:rPr>
              <a:t>years</a:t>
            </a:r>
            <a:r>
              <a:rPr lang="ro-RO" sz="2400" dirty="0">
                <a:latin typeface="STXinwei"/>
                <a:ea typeface="STXinwei"/>
              </a:rPr>
              <a:t> old </a:t>
            </a:r>
            <a:r>
              <a:rPr lang="ro-RO" sz="2400" dirty="0" err="1">
                <a:latin typeface="STXinwei"/>
                <a:ea typeface="STXinwei"/>
              </a:rPr>
              <a:t>and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I'm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from</a:t>
            </a:r>
            <a:r>
              <a:rPr lang="ro-RO" sz="2400" dirty="0">
                <a:latin typeface="STXinwei"/>
                <a:ea typeface="STXinwei"/>
              </a:rPr>
              <a:t> Romania!</a:t>
            </a:r>
            <a:br>
              <a:rPr lang="ro-RO" sz="2400" dirty="0">
                <a:latin typeface="STXinwei"/>
                <a:ea typeface="STXinwei"/>
              </a:rPr>
            </a:br>
            <a:r>
              <a:rPr lang="ro-RO" sz="2400" dirty="0">
                <a:latin typeface="STXinwei"/>
                <a:ea typeface="STXinwei"/>
              </a:rPr>
              <a:t>I am currently studying at Petru </a:t>
            </a:r>
            <a:r>
              <a:rPr lang="ro-RO" sz="2400" dirty="0" smtClean="0">
                <a:latin typeface="STXinwei"/>
                <a:ea typeface="STXinwei"/>
              </a:rPr>
              <a:t>Rares Secondary </a:t>
            </a:r>
            <a:r>
              <a:rPr lang="ro-RO" sz="2400" dirty="0">
                <a:latin typeface="STXinwei"/>
                <a:ea typeface="STXinwei"/>
              </a:rPr>
              <a:t>School from Harlau and I'm in 7th grade.</a:t>
            </a:r>
            <a:br>
              <a:rPr lang="ro-RO" sz="2400" dirty="0">
                <a:latin typeface="STXinwei"/>
                <a:ea typeface="STXinwei"/>
              </a:rPr>
            </a:br>
            <a:r>
              <a:rPr lang="ro-RO" sz="2400" dirty="0" err="1">
                <a:latin typeface="STXinwei"/>
                <a:ea typeface="STXinwei"/>
              </a:rPr>
              <a:t>My</a:t>
            </a:r>
            <a:r>
              <a:rPr lang="ro-RO" sz="2400" dirty="0">
                <a:latin typeface="STXinwei"/>
                <a:ea typeface="STXinwei"/>
              </a:rPr>
              <a:t> favorite </a:t>
            </a:r>
            <a:r>
              <a:rPr lang="ro-RO" sz="2400" dirty="0" err="1">
                <a:latin typeface="STXinwei"/>
                <a:ea typeface="STXinwei"/>
              </a:rPr>
              <a:t>hobbies</a:t>
            </a:r>
            <a:r>
              <a:rPr lang="ro-RO" sz="2400" dirty="0">
                <a:latin typeface="STXinwei"/>
                <a:ea typeface="STXinwei"/>
              </a:rPr>
              <a:t> are </a:t>
            </a:r>
            <a:r>
              <a:rPr lang="ro-RO" sz="2400" dirty="0" err="1">
                <a:latin typeface="STXinwei"/>
                <a:ea typeface="STXinwei"/>
              </a:rPr>
              <a:t>photography</a:t>
            </a:r>
            <a:r>
              <a:rPr lang="ro-RO" sz="2400" dirty="0">
                <a:latin typeface="STXinwei"/>
                <a:ea typeface="STXinwei"/>
              </a:rPr>
              <a:t>, </a:t>
            </a:r>
            <a:r>
              <a:rPr lang="ro-RO" sz="2400" dirty="0" err="1">
                <a:latin typeface="STXinwei"/>
                <a:ea typeface="STXinwei"/>
              </a:rPr>
              <a:t>playing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games</a:t>
            </a:r>
            <a:r>
              <a:rPr lang="ro-RO" sz="2400" dirty="0">
                <a:latin typeface="STXinwei"/>
                <a:ea typeface="STXinwei"/>
              </a:rPr>
              <a:t>, </a:t>
            </a:r>
            <a:r>
              <a:rPr lang="ro-RO" sz="2400" dirty="0" err="1">
                <a:latin typeface="STXinwei"/>
                <a:ea typeface="STXinwei"/>
              </a:rPr>
              <a:t>and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riding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my</a:t>
            </a:r>
            <a:r>
              <a:rPr lang="ro-RO" sz="2400" dirty="0">
                <a:latin typeface="STXinwei"/>
                <a:ea typeface="STXinwei"/>
              </a:rPr>
              <a:t> </a:t>
            </a:r>
            <a:r>
              <a:rPr lang="ro-RO" sz="2400" dirty="0" err="1">
                <a:latin typeface="STXinwei"/>
                <a:ea typeface="STXinwei"/>
              </a:rPr>
              <a:t>bike</a:t>
            </a:r>
            <a:r>
              <a:rPr lang="ro-RO" sz="2400" dirty="0">
                <a:latin typeface="STXinwei"/>
                <a:ea typeface="STXinwei"/>
              </a:rPr>
              <a:t>.</a:t>
            </a:r>
            <a:br>
              <a:rPr lang="ro-RO" sz="2400" dirty="0">
                <a:latin typeface="STXinwei"/>
                <a:ea typeface="STXinwei"/>
              </a:rPr>
            </a:br>
            <a:endParaRPr lang="ro-RO" sz="2400" dirty="0">
              <a:latin typeface="STXinwei"/>
              <a:ea typeface="STXinwei"/>
            </a:endParaRPr>
          </a:p>
          <a:p>
            <a:endParaRPr lang="ro-RO" dirty="0"/>
          </a:p>
        </p:txBody>
      </p:sp>
      <p:pic>
        <p:nvPicPr>
          <p:cNvPr id="5" name="Imagine 4" descr="O imagine care conține Vehicul de teren, vehicul, supercar, în aer liber&#10;&#10;Descriere generată automat">
            <a:extLst>
              <a:ext uri="{FF2B5EF4-FFF2-40B4-BE49-F238E27FC236}">
                <a16:creationId xmlns="" xmlns:a16="http://schemas.microsoft.com/office/drawing/2014/main" id="{C3E80DE4-990C-CC2E-AADB-75477B97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7" y="3753547"/>
            <a:ext cx="2343150" cy="3105150"/>
          </a:xfrm>
          <a:prstGeom prst="rect">
            <a:avLst/>
          </a:prstGeom>
        </p:spPr>
      </p:pic>
      <p:pic>
        <p:nvPicPr>
          <p:cNvPr id="6" name="Imagine 5" descr="O imagine care conține Vehicul de teren, vehicul, roată, în aer liber&#10;&#10;Descriere generată automat">
            <a:extLst>
              <a:ext uri="{FF2B5EF4-FFF2-40B4-BE49-F238E27FC236}">
                <a16:creationId xmlns="" xmlns:a16="http://schemas.microsoft.com/office/drawing/2014/main" id="{55338CA9-6105-B375-6559-E59FBE34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584" y="3828818"/>
            <a:ext cx="2324100" cy="3028950"/>
          </a:xfrm>
          <a:prstGeom prst="rect">
            <a:avLst/>
          </a:prstGeom>
        </p:spPr>
      </p:pic>
      <p:pic>
        <p:nvPicPr>
          <p:cNvPr id="7" name="Imagine 6" descr="O imagine care conține mașină, vehicul, volan, Autovehicul&#10;&#10;Descriere generată automat">
            <a:extLst>
              <a:ext uri="{FF2B5EF4-FFF2-40B4-BE49-F238E27FC236}">
                <a16:creationId xmlns="" xmlns:a16="http://schemas.microsoft.com/office/drawing/2014/main" id="{52B51BB2-A172-9F00-E256-5AADECD1C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40" y="3753547"/>
            <a:ext cx="2343150" cy="3105150"/>
          </a:xfrm>
          <a:prstGeom prst="rect">
            <a:avLst/>
          </a:prstGeom>
        </p:spPr>
      </p:pic>
      <p:pic>
        <p:nvPicPr>
          <p:cNvPr id="8" name="Imagine 7" descr="O imagine care conține persoană, în aer liber, cer, îmbrăcăminte&#10;&#10;Descriere generată automat">
            <a:extLst>
              <a:ext uri="{FF2B5EF4-FFF2-40B4-BE49-F238E27FC236}">
                <a16:creationId xmlns="" xmlns:a16="http://schemas.microsoft.com/office/drawing/2014/main" id="{3C62CF86-3180-AB96-13BE-E342714E0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1233" y="0"/>
            <a:ext cx="3933825" cy="6858000"/>
          </a:xfrm>
          <a:prstGeom prst="rect">
            <a:avLst/>
          </a:prstGeom>
          <a:effectLst>
            <a:outerShdw blurRad="1270000" dist="241300" dir="21540000">
              <a:srgbClr val="000000">
                <a:alpha val="1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01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0E8E5FC5-44FD-54F7-5526-1E5FAAF8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latin typeface="Century"/>
              </a:rPr>
              <a:t>MATICIUC LAURENTIU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tăText 2">
            <a:extLst>
              <a:ext uri="{FF2B5EF4-FFF2-40B4-BE49-F238E27FC236}">
                <a16:creationId xmlns="" xmlns:a16="http://schemas.microsoft.com/office/drawing/2014/main" id="{86FB118E-AC9D-6EE3-3675-B5B6DEA2B3C7}"/>
              </a:ext>
            </a:extLst>
          </p:cNvPr>
          <p:cNvSpPr txBox="1"/>
          <p:nvPr/>
        </p:nvSpPr>
        <p:spPr>
          <a:xfrm>
            <a:off x="331161" y="2900358"/>
            <a:ext cx="4549932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STXinwei"/>
                <a:ea typeface="STXinwei"/>
              </a:rPr>
              <a:t>Hi! My name is </a:t>
            </a:r>
            <a:r>
              <a:rPr lang="en-US" sz="2200" dirty="0" err="1">
                <a:latin typeface="STXinwei"/>
                <a:ea typeface="STXinwei"/>
              </a:rPr>
              <a:t>Maticiuc</a:t>
            </a:r>
            <a:r>
              <a:rPr lang="en-US" sz="2200" dirty="0">
                <a:latin typeface="STXinwei"/>
                <a:ea typeface="STXinwei"/>
              </a:rPr>
              <a:t> Laurentiu, I'm thirteen years old and my hobbies are: Kick Boxing, Football and I'm also passionate about </a:t>
            </a:r>
            <a:r>
              <a:rPr lang="en-US" sz="2200" dirty="0" err="1" smtClean="0">
                <a:latin typeface="STXinwei"/>
                <a:ea typeface="STXinwei"/>
              </a:rPr>
              <a:t>Atvs</a:t>
            </a:r>
            <a:r>
              <a:rPr lang="ro-RO" sz="2200" dirty="0" smtClean="0">
                <a:latin typeface="STXinwei"/>
                <a:ea typeface="STXinwei"/>
              </a:rPr>
              <a:t>?</a:t>
            </a:r>
            <a:r>
              <a:rPr lang="en-US" sz="2200" dirty="0" smtClean="0">
                <a:latin typeface="STXinwei"/>
                <a:ea typeface="STXinwei"/>
              </a:rPr>
              <a:t>. </a:t>
            </a:r>
            <a:r>
              <a:rPr lang="en-US" sz="2200" dirty="0">
                <a:latin typeface="STXinwei"/>
                <a:ea typeface="STXinwei"/>
              </a:rPr>
              <a:t>Kick boxing is my favorite hobby because I have won many matches and I have travelled around almost all of Romania, I also really like animals especially pigeons.</a:t>
            </a:r>
            <a:endParaRPr lang="ro-RO" dirty="0"/>
          </a:p>
        </p:txBody>
      </p:sp>
      <p:pic>
        <p:nvPicPr>
          <p:cNvPr id="4" name="Imagine 3" descr="O imagine care conține în aer liber, încălțăminte, îmbrăcăminte, sol&#10;&#10;Descriere generată automat">
            <a:extLst>
              <a:ext uri="{FF2B5EF4-FFF2-40B4-BE49-F238E27FC236}">
                <a16:creationId xmlns="" xmlns:a16="http://schemas.microsoft.com/office/drawing/2014/main" id="{424E0B99-9072-E03E-372B-E72E67A7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5" r="-1" b="240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726835F2-7401-DC31-B65F-E561A72E1983}"/>
              </a:ext>
            </a:extLst>
          </p:cNvPr>
          <p:cNvSpPr txBox="1"/>
          <p:nvPr/>
        </p:nvSpPr>
        <p:spPr>
          <a:xfrm>
            <a:off x="331610" y="388055"/>
            <a:ext cx="1883833" cy="3951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116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21CD39EC-F01A-F7DB-B627-1729A37B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Century"/>
              </a:rPr>
              <a:t>Maria Gaina</a:t>
            </a:r>
          </a:p>
        </p:txBody>
      </p:sp>
      <p:pic>
        <p:nvPicPr>
          <p:cNvPr id="3" name="Imagine 2" descr="O imagine care conține Chip de om, persoană, îmbrăcăminte, Păr lung&#10;&#10;Descriere generată automat">
            <a:extLst>
              <a:ext uri="{FF2B5EF4-FFF2-40B4-BE49-F238E27FC236}">
                <a16:creationId xmlns="" xmlns:a16="http://schemas.microsoft.com/office/drawing/2014/main" id="{49400539-AA3D-EFF2-987F-22901EE4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146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D81836A7-9A96-370C-A85B-01E9C4462146}"/>
              </a:ext>
            </a:extLst>
          </p:cNvPr>
          <p:cNvSpPr txBox="1"/>
          <p:nvPr/>
        </p:nvSpPr>
        <p:spPr>
          <a:xfrm>
            <a:off x="6417734" y="2614612"/>
            <a:ext cx="5291663" cy="37528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STXinwei"/>
                <a:ea typeface="STXinwei"/>
              </a:rPr>
              <a:t>Hello,my</a:t>
            </a:r>
            <a:r>
              <a:rPr lang="en-US" sz="2400" b="1" i="1" dirty="0">
                <a:latin typeface="STXinwei"/>
                <a:ea typeface="STXinwei"/>
              </a:rPr>
              <a:t> name is Maria I am 14 years old ,I live in Romania in the city of Iasi and my hobbies are art and sports like volley-ball</a:t>
            </a:r>
            <a:endParaRPr lang="en-US" sz="2400">
              <a:latin typeface="STXinwei"/>
              <a:ea typeface="STXinwe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STXinwei"/>
                <a:ea typeface="STXinwei"/>
              </a:rPr>
              <a:t>I'm a kind person and I love to interact with new people and make new friends </a:t>
            </a:r>
            <a:endParaRPr lang="en-US" sz="2400" dirty="0">
              <a:latin typeface="STXinwei"/>
              <a:ea typeface="STXinwe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STXinwei"/>
              <a:ea typeface="STXinwei"/>
            </a:endParaRPr>
          </a:p>
        </p:txBody>
      </p:sp>
    </p:spTree>
    <p:extLst>
      <p:ext uri="{BB962C8B-B14F-4D97-AF65-F5344CB8AC3E}">
        <p14:creationId xmlns:p14="http://schemas.microsoft.com/office/powerpoint/2010/main" val="315571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="" xmlns:a16="http://schemas.microsoft.com/office/drawing/2014/main" id="{9F7D5CDA-D291-4307-BF55-1381FED296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CE222EF5-3EB6-BF1A-548E-E35A4EB5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076"/>
            <a:ext cx="7119062" cy="12140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>
                <a:latin typeface="Century"/>
              </a:rPr>
              <a:t>Bianca </a:t>
            </a:r>
            <a:r>
              <a:rPr lang="en-US" sz="6000" dirty="0" err="1">
                <a:latin typeface="Century"/>
              </a:rPr>
              <a:t>Gheorghian</a:t>
            </a:r>
            <a:endParaRPr lang="en-US" sz="6000" dirty="0">
              <a:latin typeface="Century"/>
            </a:endParaRPr>
          </a:p>
        </p:txBody>
      </p:sp>
      <p:pic>
        <p:nvPicPr>
          <p:cNvPr id="6" name="Imagine 5" descr="O imagine care conține persoană, Chip de om, Accesoriu vestimentar, îmbrăcăminte&#10;&#10;Descriere generată automat">
            <a:extLst>
              <a:ext uri="{FF2B5EF4-FFF2-40B4-BE49-F238E27FC236}">
                <a16:creationId xmlns="" xmlns:a16="http://schemas.microsoft.com/office/drawing/2014/main" id="{79EF8DB5-409C-2008-FB84-12BEA3E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51" r="3" b="3"/>
          <a:stretch/>
        </p:blipFill>
        <p:spPr>
          <a:xfrm>
            <a:off x="6940377" y="15107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asetăText 6">
            <a:extLst>
              <a:ext uri="{FF2B5EF4-FFF2-40B4-BE49-F238E27FC236}">
                <a16:creationId xmlns="" xmlns:a16="http://schemas.microsoft.com/office/drawing/2014/main" id="{4EF0303A-45B6-93F4-6123-52D5F7BD3FE1}"/>
              </a:ext>
            </a:extLst>
          </p:cNvPr>
          <p:cNvSpPr txBox="1"/>
          <p:nvPr/>
        </p:nvSpPr>
        <p:spPr>
          <a:xfrm>
            <a:off x="844378" y="1516237"/>
            <a:ext cx="5251621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>
                <a:latin typeface="STXinwei"/>
                <a:ea typeface="Calibri"/>
                <a:cs typeface="Calibri"/>
              </a:rPr>
              <a:t>Hello, I'm Bianca, I am 14 years old and I love video games and playing volley-ball.</a:t>
            </a:r>
            <a:endParaRPr lang="ro-RO" sz="2800" dirty="0">
              <a:latin typeface="STXinwei"/>
              <a:ea typeface="STXinwei"/>
            </a:endParaRPr>
          </a:p>
          <a:p>
            <a:pPr algn="l"/>
            <a:endParaRPr lang="ro-RO" dirty="0">
              <a:latin typeface="STXinwei"/>
              <a:ea typeface="STXinwei"/>
            </a:endParaRPr>
          </a:p>
        </p:txBody>
      </p:sp>
      <p:pic>
        <p:nvPicPr>
          <p:cNvPr id="10" name="Imagine 9" descr="O imagine care conține sport, joc atletic, volei, în aer liber&#10;&#10;Descriere generată automat">
            <a:extLst>
              <a:ext uri="{FF2B5EF4-FFF2-40B4-BE49-F238E27FC236}">
                <a16:creationId xmlns="" xmlns:a16="http://schemas.microsoft.com/office/drawing/2014/main" id="{091181EC-D60E-42F1-C6DF-14F2AE58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6" y="3329306"/>
            <a:ext cx="6104586" cy="32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ine 7" descr="O imagine care conține îmbrăcăminte, Chip de om, persoană, clădire&#10;&#10;Descriere generată automat">
            <a:extLst>
              <a:ext uri="{FF2B5EF4-FFF2-40B4-BE49-F238E27FC236}">
                <a16:creationId xmlns="" xmlns:a16="http://schemas.microsoft.com/office/drawing/2014/main" id="{C66B8378-7A5F-1F82-0A6A-4F797200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72527BDB-D789-05D8-2E59-D190DF5E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259" y="269017"/>
            <a:ext cx="459105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latin typeface="Century"/>
              </a:rPr>
              <a:t>Solonca</a:t>
            </a:r>
            <a:r>
              <a:rPr lang="en-US" dirty="0">
                <a:latin typeface="Century"/>
              </a:rPr>
              <a:t> Gabriela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="" xmlns:a16="http://schemas.microsoft.com/office/drawing/2014/main" id="{C58E1746-F982-2CA9-A9F5-FE2312037D76}"/>
              </a:ext>
            </a:extLst>
          </p:cNvPr>
          <p:cNvSpPr txBox="1"/>
          <p:nvPr/>
        </p:nvSpPr>
        <p:spPr>
          <a:xfrm>
            <a:off x="7418231" y="1933066"/>
            <a:ext cx="4773081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STXinwei"/>
                <a:ea typeface="STXinwei"/>
              </a:rPr>
              <a:t>Hello! My name is Gabriela, I am 14 years old. I am in the 7th grade at the "Petru </a:t>
            </a:r>
            <a:r>
              <a:rPr lang="en-US" sz="2400" dirty="0" err="1">
                <a:latin typeface="STXinwei"/>
                <a:ea typeface="STXinwei"/>
              </a:rPr>
              <a:t>Rares</a:t>
            </a:r>
            <a:r>
              <a:rPr lang="en-US" sz="2400" dirty="0">
                <a:latin typeface="STXinwei"/>
                <a:ea typeface="STXinwei"/>
              </a:rPr>
              <a:t> </a:t>
            </a:r>
            <a:r>
              <a:rPr lang="ro-RO" sz="2400" dirty="0" smtClean="0">
                <a:latin typeface="STXinwei"/>
                <a:ea typeface="STXinwei"/>
              </a:rPr>
              <a:t>Secondary </a:t>
            </a:r>
            <a:r>
              <a:rPr lang="en-US" sz="2400" dirty="0" smtClean="0">
                <a:latin typeface="STXinwei"/>
                <a:ea typeface="STXinwei"/>
              </a:rPr>
              <a:t>School</a:t>
            </a:r>
            <a:r>
              <a:rPr lang="en-US" sz="2400" dirty="0">
                <a:latin typeface="STXinwei"/>
                <a:ea typeface="STXinwei"/>
              </a:rPr>
              <a:t>" in </a:t>
            </a:r>
            <a:r>
              <a:rPr lang="en-US" sz="2400" dirty="0" err="1">
                <a:latin typeface="STXinwei"/>
                <a:ea typeface="STXinwei"/>
              </a:rPr>
              <a:t>Harlau</a:t>
            </a:r>
            <a:r>
              <a:rPr lang="en-US" sz="2400" dirty="0">
                <a:latin typeface="STXinwei"/>
                <a:ea typeface="STXinwei"/>
              </a:rPr>
              <a:t>. I was born in Romania and I belong to the city of </a:t>
            </a:r>
            <a:r>
              <a:rPr lang="en-US" sz="2400" dirty="0" err="1">
                <a:latin typeface="STXinwei"/>
                <a:ea typeface="STXinwei"/>
              </a:rPr>
              <a:t>Harlau</a:t>
            </a:r>
            <a:r>
              <a:rPr lang="en-US" sz="2400" dirty="0">
                <a:latin typeface="STXinwei"/>
                <a:ea typeface="STXinwei"/>
              </a:rPr>
              <a:t>. I have a sister and two older brothers and one cat. I like to draw and spend time with my friends</a:t>
            </a:r>
            <a:endParaRPr lang="ro-RO" sz="2400" dirty="0">
              <a:latin typeface="STXinwei"/>
              <a:ea typeface="STXinwei"/>
            </a:endParaRPr>
          </a:p>
        </p:txBody>
      </p:sp>
    </p:spTree>
    <p:extLst>
      <p:ext uri="{BB962C8B-B14F-4D97-AF65-F5344CB8AC3E}">
        <p14:creationId xmlns:p14="http://schemas.microsoft.com/office/powerpoint/2010/main" val="105265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84ECDE7A-6944-466D-8FFE-149A29BA6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="" xmlns:a16="http://schemas.microsoft.com/office/drawing/2014/main" id="{B3420082-9415-44EC-802E-C77D71D59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55A52C45-1FCB-4636-A80F-2849B8226C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C668B5EB-4A3E-4215-8D0B-0ADE4BCF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o-RO" sz="4800" dirty="0">
                <a:latin typeface="Century"/>
              </a:rPr>
              <a:t>Trofin Alexandra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68EB4DD-3704-43AD-92B3-C4E0C6EA9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ine 3" descr="O imagine care conține persoană, Chip de om, Selfie, sprânceană&#10;&#10;Descriere generată automat">
            <a:extLst>
              <a:ext uri="{FF2B5EF4-FFF2-40B4-BE49-F238E27FC236}">
                <a16:creationId xmlns="" xmlns:a16="http://schemas.microsoft.com/office/drawing/2014/main" id="{8E17EE32-329A-F81F-0664-A1986755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90" r="3" b="3"/>
          <a:stretch/>
        </p:blipFill>
        <p:spPr>
          <a:xfrm rot="16200000">
            <a:off x="2066143" y="1320184"/>
            <a:ext cx="3694176" cy="6009855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0C4194B6-082D-811A-1976-3C4B253B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865" y="2478024"/>
            <a:ext cx="4251831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ro-RO" dirty="0">
                <a:latin typeface="STXinwei"/>
                <a:ea typeface="+mn-lt"/>
                <a:cs typeface="+mn-lt"/>
              </a:rPr>
              <a:t>Hello everyone! </a:t>
            </a:r>
            <a:endParaRPr lang="ro-RO" dirty="0" smtClean="0">
              <a:latin typeface="STXinwei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o-RO" dirty="0" smtClean="0">
                <a:latin typeface="STXinwei"/>
                <a:ea typeface="+mn-lt"/>
                <a:cs typeface="+mn-lt"/>
              </a:rPr>
              <a:t>My </a:t>
            </a:r>
            <a:r>
              <a:rPr lang="ro-RO" dirty="0">
                <a:latin typeface="STXinwei"/>
                <a:ea typeface="+mn-lt"/>
                <a:cs typeface="+mn-lt"/>
              </a:rPr>
              <a:t>name is Alexandra, but my friends call me Ale. I am 14 years old and my hobbies are singing, studying phisics and learning new languages.</a:t>
            </a:r>
            <a:endParaRPr lang="ro-RO" dirty="0">
              <a:latin typeface="STXinwei"/>
              <a:ea typeface="STXinwei"/>
            </a:endParaRPr>
          </a:p>
        </p:txBody>
      </p:sp>
    </p:spTree>
    <p:extLst>
      <p:ext uri="{BB962C8B-B14F-4D97-AF65-F5344CB8AC3E}">
        <p14:creationId xmlns:p14="http://schemas.microsoft.com/office/powerpoint/2010/main" val="124492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3E547B5-89CF-4EC0-96DE-25771AED0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F0B8CEB-8279-4E5E-A0CE-1FC9F71736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="" xmlns:a16="http://schemas.microsoft.com/office/drawing/2014/main" id="{46A9A98D-936A-7DAB-2E2D-C78308BE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ro-RO" sz="5000" dirty="0">
                <a:latin typeface="Century"/>
              </a:rPr>
              <a:t>Stoica </a:t>
            </a:r>
            <a:r>
              <a:rPr lang="ro-RO" sz="5000" err="1">
                <a:latin typeface="Century"/>
              </a:rPr>
              <a:t>Gesica</a:t>
            </a:r>
            <a:endParaRPr lang="ro-RO" sz="5000">
              <a:latin typeface="Century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="" xmlns:a16="http://schemas.microsoft.com/office/drawing/2014/main" id="{8001242E-661F-A100-E181-0B8A0C48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48" r="9750" b="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stituent conținut 2">
            <a:extLst>
              <a:ext uri="{FF2B5EF4-FFF2-40B4-BE49-F238E27FC236}">
                <a16:creationId xmlns="" xmlns:a16="http://schemas.microsoft.com/office/drawing/2014/main" id="{047FACC8-B4D7-F008-C22A-FF16BC5B7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287" y="1940101"/>
            <a:ext cx="4898206" cy="2142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o-RO" dirty="0">
                <a:latin typeface="STXinwei"/>
                <a:ea typeface="Calibri"/>
                <a:cs typeface="Calibri"/>
              </a:rPr>
              <a:t>Hello! My name is Stoica Gesica, I am 13 years old and I like to ride the ATV and to play handball.</a:t>
            </a:r>
            <a:endParaRPr lang="ro-RO" dirty="0">
              <a:latin typeface="STXinwei"/>
              <a:ea typeface="STXinwei"/>
            </a:endParaRPr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931443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350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Century</vt:lpstr>
      <vt:lpstr>Comic Sans MS</vt:lpstr>
      <vt:lpstr>STXinwei</vt:lpstr>
      <vt:lpstr>Temă Office</vt:lpstr>
      <vt:lpstr>Accreditation Erasmus +, 2024-1-RO01-KA121-SCH-000216478 </vt:lpstr>
      <vt:lpstr>ROMANIAN TEAM</vt:lpstr>
      <vt:lpstr>Moldovanu Cosmin</vt:lpstr>
      <vt:lpstr>MATICIUC LAURENTIU</vt:lpstr>
      <vt:lpstr>Maria Gaina</vt:lpstr>
      <vt:lpstr>Bianca Gheorghian</vt:lpstr>
      <vt:lpstr>Solonca Gabriela</vt:lpstr>
      <vt:lpstr>Trofin Alexandra</vt:lpstr>
      <vt:lpstr>Stoica Gesica</vt:lpstr>
      <vt:lpstr>Turcă Rebecca</vt:lpstr>
      <vt:lpstr>Teachers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Erasmus +, 2024-1-RO01-KA121-SCH-000216478 </dc:title>
  <dc:creator/>
  <cp:lastModifiedBy>mirela</cp:lastModifiedBy>
  <cp:revision>398</cp:revision>
  <dcterms:created xsi:type="dcterms:W3CDTF">2024-11-26T07:18:35Z</dcterms:created>
  <dcterms:modified xsi:type="dcterms:W3CDTF">2025-10-21T14:56:31Z</dcterms:modified>
</cp:coreProperties>
</file>